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9393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50024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81007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69521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38612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5197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7257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7455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1800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88936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1808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C73234-C9C9-45EB-9954-5688DEC4B31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83633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274638" y="104775"/>
            <a:ext cx="8445501" cy="6596221"/>
            <a:chOff x="274638" y="104775"/>
            <a:chExt cx="8445501" cy="6596221"/>
          </a:xfrm>
        </p:grpSpPr>
        <p:sp>
          <p:nvSpPr>
            <p:cNvPr id="4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75588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6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GmbH</a:t>
              </a:r>
              <a:endParaRPr lang="de-DE" sz="1400" b="1" dirty="0">
                <a:latin typeface="Times New Roman" pitchFamily="18" charset="0"/>
              </a:endParaRPr>
            </a:p>
          </p:txBody>
        </p:sp>
      </p:grpSp>
      <p:sp>
        <p:nvSpPr>
          <p:cNvPr id="8" name="Rechteck 7"/>
          <p:cNvSpPr/>
          <p:nvPr/>
        </p:nvSpPr>
        <p:spPr>
          <a:xfrm>
            <a:off x="1620733" y="5373216"/>
            <a:ext cx="59756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>Figure 1.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Western analysis of recombinant human soluble TIE-1/Fc chimera </a:t>
            </a:r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>[Cat# SFC-011]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using a mouse monoclonal anti-human TIE-1 #8C9 antibody </a:t>
            </a:r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>[Cat# 101-M46]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fontAlgn="base"/>
            <a:endParaRPr lang="en-US" sz="1200" dirty="0"/>
          </a:p>
        </p:txBody>
      </p:sp>
      <p:sp>
        <p:nvSpPr>
          <p:cNvPr id="9" name="Textfeld 1"/>
          <p:cNvSpPr txBox="1">
            <a:spLocks noChangeArrowheads="1"/>
          </p:cNvSpPr>
          <p:nvPr/>
        </p:nvSpPr>
        <p:spPr bwMode="auto">
          <a:xfrm>
            <a:off x="2875196" y="946655"/>
            <a:ext cx="338009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Mouse anti-human TIE-1 #8C9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101-M46)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709106"/>
            <a:ext cx="1656184" cy="351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4812598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26</cp:revision>
  <dcterms:created xsi:type="dcterms:W3CDTF">2014-04-11T11:40:46Z</dcterms:created>
  <dcterms:modified xsi:type="dcterms:W3CDTF">2015-03-18T09:08:55Z</dcterms:modified>
</cp:coreProperties>
</file>